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A88B4A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o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95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gold 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70362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A88B4A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9" r:id="rId3"/>
    <p:sldLayoutId id="2147483690" r:id="rId4"/>
    <p:sldLayoutId id="2147483651" r:id="rId5"/>
    <p:sldLayoutId id="214748368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4016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97</cp:revision>
  <dcterms:created xsi:type="dcterms:W3CDTF">2017-07-13T14:47:43Z</dcterms:created>
  <dcterms:modified xsi:type="dcterms:W3CDTF">2023-11-16T09:35:31Z</dcterms:modified>
</cp:coreProperties>
</file>